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85725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136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Kursusopslag. Datoer 11.–17. april 2027 oplyst af Anja Poulsen. Kursustitel og indhold baseret på Madagascar_course_2027_professional.pptx. Detaljeret dagsprogram, pris og tilmelding er ikke fastlagt i opslaget.</a:t>
            </a:r>
          </a:p>
          <a:p>
            <a:r>
              <a:t>Billedkilder: Hospitalsfoto leveret af brugeren 8. oktober 2026 ; Antananarivo https://images.trvl-media.com/place/3500/f82c75b8-52ef-4427-9f5c-00229ab4a0f5.jpg ; lemur https://inaturalist-open-data.s3.amazonaws.com/photos/25492/large.jpg via https://www.knowyourmammals.com/mammal-identification/ring-tailed-lemur-lemur-catta/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978C8D9-3D4C-466E-95ED-0B293CFBA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238500"/>
            <a:ext cx="9753600" cy="12382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07F30A0A-F44E-4FAE-8F0B-66AEA3C30A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4714875"/>
            <a:ext cx="8534400" cy="9525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ACD96246-6B09-47F6-9BD7-2BDA58185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3571875"/>
            <a:ext cx="9753600" cy="1428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73D7CD6-48CB-48EE-9BFF-F92E93258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66750"/>
            <a:ext cx="108204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0F476E10-1AAA-4462-B24E-F9BF0DE625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2381250"/>
            <a:ext cx="108204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F04118C0-B96D-4B77-A3F6-3AEAB36963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66750"/>
            <a:ext cx="108204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58A0E2-98B8-48CC-B347-ADE1F815A4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2381250"/>
            <a:ext cx="50292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E5412A14-5CB6-4F8E-B128-248537D8A041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2381250"/>
            <a:ext cx="50292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BE455BC-D8F8-4151-8261-E12415190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66750"/>
            <a:ext cx="10820400" cy="10477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40B37997-7D6F-4E84-9CB4-6B893DA84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2381250"/>
            <a:ext cx="5029200" cy="5334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EC928662-B39F-40C4-8E22-F5A23E40445E}"/>
              </a:ext>
            </a:extLst>
          </p:cNvPr>
          <p:cNvSpPr>
            <a:spLocks noGrp="1"/>
          </p:cNvSpPr>
          <p:nvPr/>
        </p:nvSpPr>
        <p:spPr>
          <a:xfrm>
            <a:off x="495300" y="228600"/>
            <a:ext cx="11191875" cy="4286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250" b="1">
                <a:solidFill>
                  <a:srgbClr val="A44B36"/>
                </a:solidFill>
              </a:defRPr>
            </a:defPPr>
          </a:lstStyle>
          <a:p>
            <a:pPr>
              <a:defRPr sz="2250" b="1">
                <a:solidFill>
                  <a:srgbClr val="A44B36"/>
                </a:solidFill>
              </a:defRPr>
            </a:pPr>
            <a:r>
              <a:rPr sz="2250" b="1">
                <a:solidFill>
                  <a:srgbClr val="A44B36"/>
                </a:solidFill>
              </a:rPr>
              <a:t>SAVE THE DATE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D0C91915-B6AD-4006-AFC3-6AA6F56546F3}"/>
              </a:ext>
            </a:extLst>
          </p:cNvPr>
          <p:cNvSpPr>
            <a:spLocks noGrp="1"/>
          </p:cNvSpPr>
          <p:nvPr/>
        </p:nvSpPr>
        <p:spPr>
          <a:xfrm>
            <a:off x="476250" y="723900"/>
            <a:ext cx="11191875" cy="6477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4125" b="1">
                <a:solidFill>
                  <a:srgbClr val="173F3D"/>
                </a:solidFill>
              </a:defRPr>
            </a:defPPr>
          </a:lstStyle>
          <a:p>
            <a:pPr>
              <a:defRPr sz="4125" b="1">
                <a:solidFill>
                  <a:srgbClr val="173F3D"/>
                </a:solidFill>
              </a:defRPr>
            </a:pPr>
            <a:r>
              <a:rPr sz="4125" b="1">
                <a:solidFill>
                  <a:srgbClr val="173F3D"/>
                </a:solidFill>
              </a:rPr>
              <a:t>Paediatric Infectious Diseases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DA86ACCF-2526-4F38-A43C-20A17F54DF9F}"/>
              </a:ext>
            </a:extLst>
          </p:cNvPr>
          <p:cNvSpPr>
            <a:spLocks noGrp="1"/>
          </p:cNvSpPr>
          <p:nvPr/>
        </p:nvSpPr>
        <p:spPr>
          <a:xfrm>
            <a:off x="495300" y="1381125"/>
            <a:ext cx="5429250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925" b="1">
                <a:solidFill>
                  <a:srgbClr val="173F3D"/>
                </a:solidFill>
              </a:defRPr>
            </a:defPPr>
          </a:lstStyle>
          <a:p>
            <a:pPr>
              <a:defRPr sz="2925" b="1">
                <a:solidFill>
                  <a:srgbClr val="173F3D"/>
                </a:solidFill>
              </a:defRPr>
            </a:pPr>
            <a:r>
              <a:rPr sz="2925" b="1">
                <a:solidFill>
                  <a:srgbClr val="173F3D"/>
                </a:solidFill>
              </a:rPr>
              <a:t>Madagascar</a:t>
            </a: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87EC3796-E5F7-4601-8199-FC0C804AA58F}"/>
              </a:ext>
            </a:extLst>
          </p:cNvPr>
          <p:cNvSpPr>
            <a:spLocks noGrp="1"/>
          </p:cNvSpPr>
          <p:nvPr/>
        </p:nvSpPr>
        <p:spPr>
          <a:xfrm>
            <a:off x="6429375" y="1381125"/>
            <a:ext cx="5286375" cy="504825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2925" b="1">
                <a:solidFill>
                  <a:srgbClr val="A44B36"/>
                </a:solidFill>
              </a:defRPr>
            </a:defPPr>
          </a:lstStyle>
          <a:p>
            <a:pPr>
              <a:defRPr sz="2925" b="1">
                <a:solidFill>
                  <a:srgbClr val="A44B36"/>
                </a:solidFill>
              </a:defRPr>
            </a:pPr>
            <a:r>
              <a:rPr sz="2925" b="1">
                <a:solidFill>
                  <a:srgbClr val="A44B36"/>
                </a:solidFill>
              </a:rPr>
              <a:t>11.–17. april 2027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6FAD9FB-F807-471D-83B9-9BE63FC55C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964" b="4964"/>
          <a:stretch>
            <a:fillRect/>
          </a:stretch>
        </p:blipFill>
        <p:spPr>
          <a:xfrm>
            <a:off x="495300" y="2124075"/>
            <a:ext cx="4381500" cy="5048250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478127F2-4628-4B5A-8C30-B74D727B5DC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29" r="2029"/>
          <a:stretch>
            <a:fillRect/>
          </a:stretch>
        </p:blipFill>
        <p:spPr>
          <a:xfrm>
            <a:off x="5010150" y="2124075"/>
            <a:ext cx="6686550" cy="2457450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19A50213-2475-4A61-AF19-38D72DD4457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5499" b="25499"/>
          <a:stretch>
            <a:fillRect/>
          </a:stretch>
        </p:blipFill>
        <p:spPr>
          <a:xfrm>
            <a:off x="5010150" y="4714875"/>
            <a:ext cx="6686550" cy="245745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BCE9246C-10DF-4F6A-992F-FF48264AFA08}"/>
              </a:ext>
            </a:extLst>
          </p:cNvPr>
          <p:cNvSpPr>
            <a:spLocks noGrp="1"/>
          </p:cNvSpPr>
          <p:nvPr/>
        </p:nvSpPr>
        <p:spPr>
          <a:xfrm>
            <a:off x="495300" y="7353300"/>
            <a:ext cx="1120140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0">
                <a:solidFill>
                  <a:srgbClr val="173F3D"/>
                </a:solidFill>
              </a:defRPr>
            </a:defPPr>
          </a:lstStyle>
          <a:p>
            <a:pPr>
              <a:defRPr sz="1875" b="0">
                <a:solidFill>
                  <a:srgbClr val="173F3D"/>
                </a:solidFill>
              </a:defRPr>
            </a:pPr>
            <a:r>
              <a:rPr sz="1875" b="0">
                <a:solidFill>
                  <a:srgbClr val="173F3D"/>
                </a:solidFill>
              </a:rPr>
              <a:t>Kliniske besøg og casebaseret undervisning med lokale kolleger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5CF94C63-FC09-406B-BC85-D4562C78F022}"/>
              </a:ext>
            </a:extLst>
          </p:cNvPr>
          <p:cNvSpPr>
            <a:spLocks noGrp="1"/>
          </p:cNvSpPr>
          <p:nvPr/>
        </p:nvSpPr>
        <p:spPr>
          <a:xfrm>
            <a:off x="495300" y="7762875"/>
            <a:ext cx="7524750" cy="36195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75" b="0">
                <a:solidFill>
                  <a:srgbClr val="173F3D"/>
                </a:solidFill>
              </a:defRPr>
            </a:defPPr>
          </a:lstStyle>
          <a:p>
            <a:pPr>
              <a:defRPr sz="1875" b="0">
                <a:solidFill>
                  <a:srgbClr val="173F3D"/>
                </a:solidFill>
              </a:defRPr>
            </a:pPr>
            <a:r>
              <a:rPr sz="1875" b="0">
                <a:solidFill>
                  <a:srgbClr val="173F3D"/>
                </a:solidFill>
              </a:rPr>
              <a:t>Antananarivo, Moramanga og Andasibe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27323BBE-3BBE-45D3-973A-A96F4D65F488}"/>
              </a:ext>
            </a:extLst>
          </p:cNvPr>
          <p:cNvSpPr>
            <a:spLocks noGrp="1"/>
          </p:cNvSpPr>
          <p:nvPr/>
        </p:nvSpPr>
        <p:spPr>
          <a:xfrm>
            <a:off x="495300" y="8172450"/>
            <a:ext cx="11201400" cy="342900"/>
          </a:xfrm>
          <a:prstGeom prst="rect">
            <a:avLst/>
          </a:prstGeom>
          <a:noFill/>
          <a:ln w="0">
            <a:noFill/>
          </a:ln>
        </p:spPr>
        <p:txBody>
          <a:bodyPr/>
          <a:lstStyle>
            <a:defPPr>
              <a:defRPr sz="1800" b="1">
                <a:solidFill>
                  <a:srgbClr val="A44B36"/>
                </a:solidFill>
              </a:defRPr>
            </a:defPPr>
          </a:lstStyle>
          <a:p>
            <a:pPr>
              <a:defRPr sz="1800" b="1">
                <a:solidFill>
                  <a:srgbClr val="A44B36"/>
                </a:solidFill>
              </a:defRPr>
            </a:pPr>
            <a:r>
              <a:rPr sz="1800" b="1">
                <a:solidFill>
                  <a:srgbClr val="A44B36"/>
                </a:solidFill>
              </a:rPr>
              <a:t>Flere informationer senere</a:t>
            </a:r>
          </a:p>
        </p:txBody>
      </p:sp>
    </p:spTree>
    <p:extLst>
      <p:ext uri="{BB962C8B-B14F-4D97-AF65-F5344CB8AC3E}">
        <p14:creationId xmlns:p14="http://schemas.microsoft.com/office/powerpoint/2010/main" val="147411483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Office PowerPoint</Application>
  <DocSecurity>0</DocSecurity>
  <PresentationFormat>Brugerdefineret</PresentationFormat>
  <Paragraphs>9</Paragraphs>
  <Slides>1</Slides>
  <Notes>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</vt:i4>
      </vt:variant>
    </vt:vector>
  </HeadingPairs>
  <TitlesOfParts>
    <vt:vector size="3" baseType="lpstr">
      <vt:lpstr>Aptos</vt:lpstr>
      <vt:lpstr>ChatGPT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Christine Manich Bech Baggesgaard</cp:lastModifiedBy>
  <cp:revision>1</cp:revision>
  <dcterms:created xsi:type="dcterms:W3CDTF">2026-10-08T15:08:20Z</dcterms:created>
  <dcterms:modified xsi:type="dcterms:W3CDTF">2026-10-09T11:11:03Z</dcterms:modified>
</cp:coreProperties>
</file>